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rial Unicode Bold" charset="1" panose="020B0704020202020204"/>
      <p:regular r:id="rId13"/>
    </p:embeddedFont>
    <p:embeddedFont>
      <p:font typeface="Arial Unicode" charset="1" panose="020B06040202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jpe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0767060" y="8794622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529360" y="2199809"/>
            <a:ext cx="9813429" cy="182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NeurEX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29360" y="1658160"/>
            <a:ext cx="6618493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2"/>
              </a:lnSpc>
            </a:pPr>
            <a:r>
              <a:rPr lang="en-US" sz="2503" spc="72">
                <a:solidFill>
                  <a:srgbClr val="000000"/>
                </a:solidFill>
                <a:latin typeface="Arial Unicode"/>
                <a:ea typeface="Arial Unicode"/>
                <a:cs typeface="Arial Unicode"/>
                <a:sym typeface="Arial Unicode"/>
              </a:rPr>
              <a:t>CASE WESTERN RESERVE UNIVERSITY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36182" y="8947022"/>
            <a:ext cx="5523118" cy="311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02"/>
              </a:lnSpc>
            </a:pPr>
            <a:r>
              <a:rPr lang="en-US" sz="2503" spc="72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https://case-neurex.vercel.app/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6834" y="8208991"/>
            <a:ext cx="5152466" cy="333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5"/>
              </a:lnSpc>
            </a:pPr>
            <a:r>
              <a:rPr lang="en-US" sz="2603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We study and make neurotech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330606">
            <a:off x="3614838" y="-741782"/>
            <a:ext cx="26421496" cy="7926449"/>
          </a:xfrm>
          <a:custGeom>
            <a:avLst/>
            <a:gdLst/>
            <a:ahLst/>
            <a:cxnLst/>
            <a:rect r="r" b="b" t="t" l="l"/>
            <a:pathLst>
              <a:path h="7926449" w="26421496">
                <a:moveTo>
                  <a:pt x="0" y="0"/>
                </a:moveTo>
                <a:lnTo>
                  <a:pt x="26421497" y="0"/>
                </a:lnTo>
                <a:lnTo>
                  <a:pt x="26421497" y="7926449"/>
                </a:lnTo>
                <a:lnTo>
                  <a:pt x="0" y="7926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07633" y="1991845"/>
            <a:ext cx="4850352" cy="6863090"/>
            <a:chOff x="0" y="0"/>
            <a:chExt cx="1277459" cy="18075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459" cy="1807563"/>
            </a:xfrm>
            <a:custGeom>
              <a:avLst/>
              <a:gdLst/>
              <a:ahLst/>
              <a:cxnLst/>
              <a:rect r="r" b="b" t="t" l="l"/>
              <a:pathLst>
                <a:path h="1807563" w="1277459">
                  <a:moveTo>
                    <a:pt x="81404" y="0"/>
                  </a:moveTo>
                  <a:lnTo>
                    <a:pt x="1196055" y="0"/>
                  </a:lnTo>
                  <a:cubicBezTo>
                    <a:pt x="1217645" y="0"/>
                    <a:pt x="1238350" y="8576"/>
                    <a:pt x="1253616" y="23843"/>
                  </a:cubicBezTo>
                  <a:cubicBezTo>
                    <a:pt x="1268882" y="39109"/>
                    <a:pt x="1277459" y="59814"/>
                    <a:pt x="1277459" y="81404"/>
                  </a:cubicBezTo>
                  <a:lnTo>
                    <a:pt x="1277459" y="1726159"/>
                  </a:lnTo>
                  <a:cubicBezTo>
                    <a:pt x="1277459" y="1747748"/>
                    <a:pt x="1268882" y="1768454"/>
                    <a:pt x="1253616" y="1783720"/>
                  </a:cubicBezTo>
                  <a:cubicBezTo>
                    <a:pt x="1238350" y="1798986"/>
                    <a:pt x="1217645" y="1807563"/>
                    <a:pt x="1196055" y="1807563"/>
                  </a:cubicBezTo>
                  <a:lnTo>
                    <a:pt x="81404" y="1807563"/>
                  </a:lnTo>
                  <a:cubicBezTo>
                    <a:pt x="36446" y="1807563"/>
                    <a:pt x="0" y="1771117"/>
                    <a:pt x="0" y="1726159"/>
                  </a:cubicBezTo>
                  <a:lnTo>
                    <a:pt x="0" y="81404"/>
                  </a:lnTo>
                  <a:cubicBezTo>
                    <a:pt x="0" y="59814"/>
                    <a:pt x="8576" y="39109"/>
                    <a:pt x="23843" y="23843"/>
                  </a:cubicBezTo>
                  <a:cubicBezTo>
                    <a:pt x="39109" y="8576"/>
                    <a:pt x="59814" y="0"/>
                    <a:pt x="8140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656366">
                    <a:alpha val="100000"/>
                  </a:srgbClr>
                </a:gs>
                <a:gs pos="50000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77459" cy="1836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6012" y="2304618"/>
            <a:ext cx="4239784" cy="6252956"/>
            <a:chOff x="0" y="0"/>
            <a:chExt cx="656853" cy="9687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56853" cy="968746"/>
            </a:xfrm>
            <a:custGeom>
              <a:avLst/>
              <a:gdLst/>
              <a:ahLst/>
              <a:cxnLst/>
              <a:rect r="r" b="b" t="t" l="l"/>
              <a:pathLst>
                <a:path h="968746" w="656853">
                  <a:moveTo>
                    <a:pt x="41998" y="0"/>
                  </a:moveTo>
                  <a:lnTo>
                    <a:pt x="614855" y="0"/>
                  </a:lnTo>
                  <a:cubicBezTo>
                    <a:pt x="625994" y="0"/>
                    <a:pt x="636676" y="4425"/>
                    <a:pt x="644552" y="12301"/>
                  </a:cubicBezTo>
                  <a:cubicBezTo>
                    <a:pt x="652429" y="20177"/>
                    <a:pt x="656853" y="30860"/>
                    <a:pt x="656853" y="41998"/>
                  </a:cubicBezTo>
                  <a:lnTo>
                    <a:pt x="656853" y="926748"/>
                  </a:lnTo>
                  <a:cubicBezTo>
                    <a:pt x="656853" y="949943"/>
                    <a:pt x="638050" y="968746"/>
                    <a:pt x="614855" y="968746"/>
                  </a:cubicBezTo>
                  <a:lnTo>
                    <a:pt x="41998" y="968746"/>
                  </a:lnTo>
                  <a:cubicBezTo>
                    <a:pt x="18803" y="968746"/>
                    <a:pt x="0" y="949943"/>
                    <a:pt x="0" y="926748"/>
                  </a:cubicBezTo>
                  <a:lnTo>
                    <a:pt x="0" y="41998"/>
                  </a:lnTo>
                  <a:cubicBezTo>
                    <a:pt x="0" y="18803"/>
                    <a:pt x="18803" y="0"/>
                    <a:pt x="41998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885" r="0" b="-88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529360" y="3666260"/>
            <a:ext cx="6180009" cy="5662434"/>
          </a:xfrm>
          <a:custGeom>
            <a:avLst/>
            <a:gdLst/>
            <a:ahLst/>
            <a:cxnLst/>
            <a:rect r="r" b="b" t="t" l="l"/>
            <a:pathLst>
              <a:path h="5662434" w="6180009">
                <a:moveTo>
                  <a:pt x="0" y="0"/>
                </a:moveTo>
                <a:lnTo>
                  <a:pt x="6180009" y="0"/>
                </a:lnTo>
                <a:lnTo>
                  <a:pt x="6180009" y="5662434"/>
                </a:lnTo>
                <a:lnTo>
                  <a:pt x="0" y="5662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29360" y="1381125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About 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9360" y="3024275"/>
            <a:ext cx="4651846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</a:t>
            </a:r>
            <a:r>
              <a:rPr lang="en-US" sz="2099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 NeurEX, YOU have opportunity to: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4711" y="5535135"/>
            <a:ext cx="83631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</a:t>
            </a:r>
            <a:r>
              <a:rPr lang="en-US" sz="299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ain project experience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29360" y="4049235"/>
            <a:ext cx="618000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</a:t>
            </a:r>
            <a:r>
              <a:rPr lang="en-US" sz="3000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ands-on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6288" y="6992460"/>
            <a:ext cx="6180009" cy="48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4"/>
              </a:lnSpc>
              <a:spcBef>
                <a:spcPct val="0"/>
              </a:spcBef>
            </a:pPr>
            <a:r>
              <a:rPr lang="en-US" sz="280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</a:t>
            </a:r>
            <a:r>
              <a:rPr lang="en-US" sz="2803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echnical skills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04732" y="8435735"/>
            <a:ext cx="48231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 Career Network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63940" y="2159794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21284" y="-4006891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59"/>
                </a:lnTo>
                <a:lnTo>
                  <a:pt x="0" y="10521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81487" y="3791491"/>
            <a:ext cx="3484666" cy="4563991"/>
            <a:chOff x="0" y="0"/>
            <a:chExt cx="890986" cy="1166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96645" y="4019587"/>
            <a:ext cx="3036124" cy="30361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9" id="9"/>
          <p:cNvSpPr txBox="true"/>
          <p:nvPr/>
        </p:nvSpPr>
        <p:spPr>
          <a:xfrm rot="0">
            <a:off x="1199240" y="1606214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Team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96645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Hannah Morales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5758" y="7786029"/>
            <a:ext cx="3036124" cy="24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2060" spc="-12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manager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261433" y="3791491"/>
            <a:ext cx="3484666" cy="4563991"/>
            <a:chOff x="0" y="0"/>
            <a:chExt cx="890986" cy="116695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476590" y="4019587"/>
            <a:ext cx="3036124" cy="303612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3"/>
              <a:stretch>
                <a:fillRect l="-20542" t="-2656" r="-14402" b="-90466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476590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Aaron Loeb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5704" y="7786029"/>
            <a:ext cx="3036124" cy="24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2060" spc="-12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manager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38552" y="3791491"/>
            <a:ext cx="3484666" cy="4563991"/>
            <a:chOff x="0" y="0"/>
            <a:chExt cx="890986" cy="116695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353710" y="4019587"/>
            <a:ext cx="3036124" cy="3036124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353710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Muhammad Patel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62823" y="7786029"/>
            <a:ext cx="3036124" cy="24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2060" spc="-12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manager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018498" y="3791491"/>
            <a:ext cx="3484666" cy="4563991"/>
            <a:chOff x="0" y="0"/>
            <a:chExt cx="890986" cy="116695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233655" y="4019587"/>
            <a:ext cx="3036124" cy="3036124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5"/>
              <a:stretch>
                <a:fillRect l="-34115" t="-24225" r="-19721" b="-106673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3233655" y="7358467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Claudia Alves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242769" y="7786029"/>
            <a:ext cx="3036124" cy="24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2"/>
              </a:lnSpc>
            </a:pPr>
            <a:r>
              <a:rPr lang="en-US" sz="2060" spc="-12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manager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7965" y="3019397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47965" y="4439402"/>
            <a:ext cx="4552362" cy="10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5" spc="-55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Teach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47965" y="5586786"/>
            <a:ext cx="10838992" cy="2354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9"/>
              </a:lnSpc>
            </a:pPr>
          </a:p>
          <a:p>
            <a:pPr algn="l" marL="777242" indent="-388621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Neural Modeling</a:t>
            </a:r>
          </a:p>
          <a:p>
            <a:pPr algn="l" marL="777242" indent="-388621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Signal Processing</a:t>
            </a:r>
          </a:p>
          <a:p>
            <a:pPr algn="l" marL="777242" indent="-388621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Deep Learning</a:t>
            </a:r>
          </a:p>
          <a:p>
            <a:pPr algn="l" marL="777242" indent="-388621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Circuit and device intrumentation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187600" y="3381347"/>
            <a:ext cx="366036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01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2416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We provide support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7278" y="4823256"/>
            <a:ext cx="8353580" cy="261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09041" indent="-604520" lvl="1">
              <a:lnSpc>
                <a:spcPts val="6944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Mentors Teaching</a:t>
            </a:r>
          </a:p>
          <a:p>
            <a:pPr algn="l" marL="1209041" indent="-604520" lvl="1">
              <a:lnSpc>
                <a:spcPts val="6944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Learning Materials</a:t>
            </a:r>
          </a:p>
          <a:p>
            <a:pPr algn="l" marL="1209041" indent="-604520" lvl="1">
              <a:lnSpc>
                <a:spcPts val="6944"/>
              </a:lnSpc>
              <a:buFont typeface="Arial"/>
              <a:buChar char="•"/>
            </a:pPr>
            <a:r>
              <a:rPr lang="en-US" sz="5600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Project Shadowing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93626" y="-645555"/>
            <a:ext cx="13652663" cy="1365266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58656" y="1389178"/>
            <a:ext cx="9583198" cy="958319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7467212">
            <a:off x="6418884" y="1038275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847965" y="3019397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Building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7965" y="4439402"/>
            <a:ext cx="3926138" cy="10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5" spc="-55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Build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7600" y="3381347"/>
            <a:ext cx="366036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47965" y="6237927"/>
            <a:ext cx="5146253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Projects </a:t>
            </a: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Studies</a:t>
            </a: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Industry Knowledge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17783" y="1208321"/>
            <a:ext cx="7870359" cy="787035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763729" y="3059712"/>
            <a:ext cx="5524431" cy="55244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AFFE6">
                    <a:alpha val="100000"/>
                  </a:srgbClr>
                </a:gs>
                <a:gs pos="33333">
                  <a:srgbClr val="3A8B7E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847965" y="3019397"/>
            <a:ext cx="7892761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Connections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7965" y="4439402"/>
            <a:ext cx="5425154" cy="107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48"/>
              </a:lnSpc>
            </a:pPr>
            <a:r>
              <a:rPr lang="en-US" sz="8805" spc="-554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Network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7965" y="5879078"/>
            <a:ext cx="10252435" cy="140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Guest Speakers from industry </a:t>
            </a: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Entrepreneurship </a:t>
            </a:r>
          </a:p>
          <a:p>
            <a:pPr algn="l" marL="777240" indent="-388620" lvl="1">
              <a:lnSpc>
                <a:spcPts val="360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Career Opportunities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87600" y="3381347"/>
            <a:ext cx="3368295" cy="2799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263"/>
              </a:lnSpc>
            </a:pPr>
            <a:r>
              <a:rPr lang="en-US" sz="23026" spc="-145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DAGPPT1N704</dc:identifier>
  <dcterms:modified xsi:type="dcterms:W3CDTF">2011-08-01T06:04:30Z</dcterms:modified>
  <cp:revision>1</cp:revision>
  <dc:title>NeurEX</dc:title>
</cp:coreProperties>
</file>